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2" r:id="rId4"/>
    <p:sldId id="273" r:id="rId5"/>
    <p:sldId id="274" r:id="rId6"/>
    <p:sldId id="275" r:id="rId7"/>
    <p:sldId id="271" r:id="rId8"/>
    <p:sldId id="257" r:id="rId9"/>
    <p:sldId id="258" r:id="rId10"/>
    <p:sldId id="265" r:id="rId11"/>
    <p:sldId id="270" r:id="rId12"/>
    <p:sldId id="259" r:id="rId13"/>
    <p:sldId id="266" r:id="rId14"/>
    <p:sldId id="262" r:id="rId15"/>
    <p:sldId id="269" r:id="rId16"/>
    <p:sldId id="263" r:id="rId17"/>
    <p:sldId id="268" r:id="rId18"/>
    <p:sldId id="26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2366" autoAdjust="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Лето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Социальная акция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благоустройству</a:t>
            </a:r>
            <a:br>
              <a:rPr lang="ru-RU" dirty="0" smtClean="0"/>
            </a:br>
            <a:r>
              <a:rPr lang="ru-RU" dirty="0" smtClean="0"/>
              <a:t>лесной зоны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«Береги природу!»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Муниципальное казенное дошкольное образовательное учреждение  детский сад «Крепыш»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 на солнечной полянке  тут и там пустые банки </a:t>
            </a:r>
            <a:endParaRPr lang="ru-RU" sz="2800" dirty="0"/>
          </a:p>
        </p:txBody>
      </p:sp>
      <p:pic>
        <p:nvPicPr>
          <p:cNvPr id="6146" name="Picture 2" descr="C:\Users\крепыш\Documents\Desktop\фотографии\береги!\DSC067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3457" y="2095102"/>
            <a:ext cx="4167993" cy="3500462"/>
          </a:xfrm>
          <a:prstGeom prst="rect">
            <a:avLst/>
          </a:prstGeom>
          <a:noFill/>
        </p:spPr>
      </p:pic>
      <p:pic>
        <p:nvPicPr>
          <p:cNvPr id="6147" name="Picture 3" descr="C:\Users\крепыш\Documents\Desktop\фотографии\береги!\DSC06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85926"/>
            <a:ext cx="40386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Быстро мы взялись за дело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Новая папка\DSC06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D:\Новая папка\DSC06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работа закипела!</a:t>
            </a:r>
            <a:endParaRPr lang="ru-RU" dirty="0"/>
          </a:p>
        </p:txBody>
      </p:sp>
      <p:pic>
        <p:nvPicPr>
          <p:cNvPr id="2050" name="Picture 2" descr="C:\Users\крепыш\Documents\Desktop\фотографии\береги!\DSC06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71612"/>
            <a:ext cx="4038600" cy="4429156"/>
          </a:xfrm>
          <a:prstGeom prst="rect">
            <a:avLst/>
          </a:prstGeom>
          <a:noFill/>
        </p:spPr>
      </p:pic>
      <p:pic>
        <p:nvPicPr>
          <p:cNvPr id="2051" name="Picture 3" descr="C:\Users\крепыш\Documents\Desktop\фотографии\береги!\DSC06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181476" cy="437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000760" y="1600201"/>
            <a:ext cx="2928958" cy="340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Очень просим каждого из вас:</a:t>
            </a:r>
          </a:p>
          <a:p>
            <a:pPr>
              <a:buNone/>
            </a:pPr>
            <a:r>
              <a:rPr lang="ru-RU" sz="2400" dirty="0" smtClean="0"/>
              <a:t>В любое время года, всякий раз</a:t>
            </a:r>
          </a:p>
          <a:p>
            <a:pPr>
              <a:buNone/>
            </a:pPr>
            <a:r>
              <a:rPr lang="ru-RU" sz="2400" dirty="0" smtClean="0"/>
              <a:t>С добрым сердцем в лес входите, </a:t>
            </a:r>
          </a:p>
          <a:p>
            <a:pPr>
              <a:buNone/>
            </a:pPr>
            <a:r>
              <a:rPr lang="ru-RU" sz="2400" dirty="0" smtClean="0"/>
              <a:t>Все, что есть в нем – берегите!</a:t>
            </a:r>
            <a:endParaRPr lang="ru-RU" sz="2400" dirty="0"/>
          </a:p>
        </p:txBody>
      </p:sp>
      <p:pic>
        <p:nvPicPr>
          <p:cNvPr id="4098" name="Picture 2" descr="D:\Новая папка\DSC066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5429288" cy="437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хотим, чтоб солнце грело и березка зеленела, чтобы белочка скакала, чтобы радуга сверкала!</a:t>
            </a:r>
            <a:endParaRPr lang="ru-RU" sz="1400" dirty="0"/>
          </a:p>
        </p:txBody>
      </p:sp>
      <p:pic>
        <p:nvPicPr>
          <p:cNvPr id="5122" name="Picture 2" descr="H:\DSC0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H:\IMG_1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392909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429256" y="1600201"/>
            <a:ext cx="3429024" cy="3971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Обещаем на Земле оставить добрый след! </a:t>
            </a:r>
          </a:p>
          <a:p>
            <a:pPr>
              <a:buNone/>
            </a:pPr>
            <a:r>
              <a:rPr lang="ru-RU" dirty="0" smtClean="0"/>
              <a:t>Природу будем охранять, от злых поступков защищать!</a:t>
            </a:r>
            <a:endParaRPr lang="ru-RU" dirty="0"/>
          </a:p>
        </p:txBody>
      </p:sp>
      <p:pic>
        <p:nvPicPr>
          <p:cNvPr id="7170" name="Picture 2" descr="D:\Новая папка\DSC0666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4429156" cy="437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репыш\Documents\Desktop\фотографии\береги!\DSC067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85926"/>
            <a:ext cx="4038600" cy="4357718"/>
          </a:xfrm>
          <a:prstGeom prst="rect">
            <a:avLst/>
          </a:prstGeom>
          <a:noFill/>
        </p:spPr>
      </p:pic>
      <p:pic>
        <p:nvPicPr>
          <p:cNvPr id="4099" name="Picture 3" descr="C:\Users\крепыш\Documents\Desktop\фотографии\береги!\DSC06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85926"/>
            <a:ext cx="40386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репыш\Documents\Desktop\фотографии\береги!\DSC06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14488"/>
            <a:ext cx="4038600" cy="4357718"/>
          </a:xfrm>
          <a:prstGeom prst="rect">
            <a:avLst/>
          </a:prstGeom>
          <a:noFill/>
        </p:spPr>
      </p:pic>
      <p:pic>
        <p:nvPicPr>
          <p:cNvPr id="3075" name="Picture 3" descr="C:\Users\крепыш\Documents\Desktop\фотографии\береги!\DSC06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43050"/>
            <a:ext cx="40386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В гармонии, в дружбе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природой будем жить.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Давайте же будем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Природу любить!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357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Берегите лес и эту землю,</a:t>
            </a:r>
            <a:br>
              <a:rPr lang="ru-RU" sz="2000" dirty="0" smtClean="0"/>
            </a:br>
            <a:r>
              <a:rPr lang="ru-RU" sz="2000" dirty="0" smtClean="0"/>
              <a:t>Даже маленькую веточку любя.</a:t>
            </a:r>
            <a:br>
              <a:rPr lang="ru-RU" sz="2000" dirty="0" smtClean="0"/>
            </a:br>
            <a:r>
              <a:rPr lang="ru-RU" sz="2000" dirty="0" smtClean="0"/>
              <a:t>Берегите всех зверей в лесу и всю природу,</a:t>
            </a:r>
            <a:br>
              <a:rPr lang="ru-RU" sz="2000" dirty="0" smtClean="0"/>
            </a:br>
            <a:r>
              <a:rPr lang="ru-RU" sz="2000" dirty="0" smtClean="0"/>
              <a:t>Убивайте лишь зверей внутри себя! 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 Евгений Евтушенко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3625857"/>
          </a:xfrm>
        </p:spPr>
        <p:txBody>
          <a:bodyPr>
            <a:normAutofit/>
          </a:bodyPr>
          <a:lstStyle/>
          <a:p>
            <a:r>
              <a:rPr lang="ru-RU" dirty="0" smtClean="0"/>
              <a:t>Цель акции – привлечь внимание детей  к проблемам загрязнения окружающей среды и замусоривания планеты.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Акции направлены на формирование активной жизненной позиции, они помогают убедить ребенка в том, что от каждого человека, в том числе и от него зависит состояние окружающей нас среды. И даже маленький человек способен изменить в лучшую (или худшую) сторону свое окружение;</a:t>
            </a:r>
          </a:p>
          <a:p>
            <a:pPr lvl="0"/>
            <a:r>
              <a:rPr lang="ru-RU" dirty="0" smtClean="0"/>
              <a:t>Акции позволяют добиться не механического запоминания правил поведения в природе и воспроизведения знаний, а трансформацию знаний в отношение. С этих позиций большое внимание уделяется посильной практической деятельности.</a:t>
            </a:r>
          </a:p>
          <a:p>
            <a:pPr lvl="0"/>
            <a:r>
              <a:rPr lang="ru-RU" dirty="0" smtClean="0"/>
              <a:t>Природоохранная  акция позволяют развивать  положительное эмоциональное отношение к природе, желание беречь её и заботиться о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Задачи  акции : </a:t>
            </a:r>
            <a:endParaRPr lang="ru-RU" dirty="0" smtClean="0"/>
          </a:p>
          <a:p>
            <a:pPr lvl="0"/>
            <a:r>
              <a:rPr lang="ru-RU" dirty="0" smtClean="0"/>
              <a:t>Развивать умения предвидеть  последствия  некоторых  действий  человека   по  отношению  к  природе,  умения  анализировать,  обобщать;</a:t>
            </a:r>
          </a:p>
          <a:p>
            <a:pPr lvl="0"/>
            <a:r>
              <a:rPr lang="ru-RU" dirty="0" smtClean="0"/>
              <a:t>Формировать  уровень   экологически  грамотного  отношения  детей  к  природе;</a:t>
            </a:r>
          </a:p>
          <a:p>
            <a:pPr lvl="0"/>
            <a:r>
              <a:rPr lang="ru-RU" dirty="0" smtClean="0"/>
              <a:t>Воспитывать  у  детей  активную  жизненную  позицию.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Усугубление экологических проблем в нашей стране обостряет необходимость интенсивной просветительской работы по формированию у населения экологического сознания, культуры природопользования. Эта работа начинается в детском саду – первом звене непрерывного образования.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Дошкольное детство </a:t>
            </a:r>
            <a:r>
              <a:rPr lang="ru-RU" dirty="0" smtClean="0"/>
              <a:t>– начальный этап формирования личности человека, его ценностной ориентации в окружающем мире.  Основным содержанием экологического воспитания является формирование осознанно – бережного отношения к природным объектам и явлениям, которые окружают ребенка, и с которыми он знакомится в дошкольном детстве.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Вятская провинция-городок наш маленький : храмы православные да поля раздольные</a:t>
            </a:r>
            <a:endParaRPr lang="ru-RU" sz="2800" dirty="0"/>
          </a:p>
        </p:txBody>
      </p:sp>
      <p:pic>
        <p:nvPicPr>
          <p:cNvPr id="7170" name="Picture 2" descr="C:\Users\крепыш\Documents\Desktop\фотографии\береги!\DSC068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6088" y="2007161"/>
            <a:ext cx="4714908" cy="3843810"/>
          </a:xfrm>
          <a:prstGeom prst="rect">
            <a:avLst/>
          </a:prstGeom>
          <a:noFill/>
        </p:spPr>
      </p:pic>
      <p:pic>
        <p:nvPicPr>
          <p:cNvPr id="7171" name="Picture 3" descr="C:\Users\крепыш\Documents\Desktop\фотографии\береги!\DSC067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85926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Наша Земля в опасности! Возможно, что природа нам дает последний шанс, и не просто кричит, а стонет:«Люди, одумайтесь!»  Мы выдвигаем  лозунг: « Все на защиту природы!», « Берегите природу!»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Давайте будем беречь планету-</a:t>
            </a:r>
            <a:br>
              <a:rPr lang="ru-RU" sz="2000" dirty="0" smtClean="0"/>
            </a:br>
            <a:r>
              <a:rPr lang="ru-RU" sz="2000" dirty="0" smtClean="0"/>
              <a:t>во всей Вселенной похожей нету!</a:t>
            </a:r>
            <a:endParaRPr lang="ru-RU" sz="2000" dirty="0"/>
          </a:p>
        </p:txBody>
      </p:sp>
      <p:pic>
        <p:nvPicPr>
          <p:cNvPr id="1026" name="Picture 2" descr="D:\Новая папка\DSC066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D:\Новая папка\DSC06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 всей Вселенной только одна,</a:t>
            </a:r>
            <a:br>
              <a:rPr lang="ru-RU" sz="2800" dirty="0" smtClean="0"/>
            </a:br>
            <a:r>
              <a:rPr lang="ru-RU" sz="2800" dirty="0" smtClean="0"/>
              <a:t>для жизни и дружбы Земля нам дана!</a:t>
            </a:r>
            <a:endParaRPr lang="ru-RU" sz="2800" dirty="0"/>
          </a:p>
        </p:txBody>
      </p:sp>
      <p:pic>
        <p:nvPicPr>
          <p:cNvPr id="2050" name="Picture 2" descr="D:\Новая папка\DSC06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D:\Новая папка\DSC066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5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лесочку мы прошли и поляночку нашли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епыш\Documents\Desktop\фотографии\береги!\DSC06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4000528" cy="4500594"/>
          </a:xfrm>
          <a:prstGeom prst="rect">
            <a:avLst/>
          </a:prstGeom>
          <a:noFill/>
        </p:spPr>
      </p:pic>
      <p:pic>
        <p:nvPicPr>
          <p:cNvPr id="1027" name="Picture 3" descr="C:\Users\крепыш\Documents\Desktop\фотографии\береги!\DSC06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43050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ш дом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CA7D7-0F9F-4F4D-AD19-86F6592F9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наш дом</Template>
  <TotalTime>227</TotalTime>
  <Words>333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наш дом</vt:lpstr>
      <vt:lpstr>Социальная акция по благоустройству лесной зоны «Береги природу!»</vt:lpstr>
      <vt:lpstr>Берегите лес и эту землю, Даже маленькую веточку любя. Берегите всех зверей в лесу и всю природу, Убивайте лишь зверей внутри себя!                                                                              Евгений Евтушенко   </vt:lpstr>
      <vt:lpstr>Презентация PowerPoint</vt:lpstr>
      <vt:lpstr>Презентация PowerPoint</vt:lpstr>
      <vt:lpstr>Презентация PowerPoint</vt:lpstr>
      <vt:lpstr>Вятская провинция-городок наш маленький : храмы православные да поля раздольные</vt:lpstr>
      <vt:lpstr>   Наша Земля в опасности! Возможно, что природа нам дает последний шанс, и не просто кричит, а стонет:«Люди, одумайтесь!»  Мы выдвигаем  лозунг: « Все на защиту природы!», « Берегите природу!»  Давайте будем беречь планету- во всей Вселенной похожей нету!</vt:lpstr>
      <vt:lpstr>Во всей Вселенной только одна, для жизни и дружбы Земля нам дана!</vt:lpstr>
      <vt:lpstr>По лесочку мы прошли и поляночку нашли </vt:lpstr>
      <vt:lpstr>Но на солнечной полянке  тут и там пустые банки </vt:lpstr>
      <vt:lpstr>Быстро мы взялись за дело </vt:lpstr>
      <vt:lpstr>и работа закипела!</vt:lpstr>
      <vt:lpstr>Презентация PowerPoint</vt:lpstr>
      <vt:lpstr>Мы хотим, чтоб солнце грело и березка зеленела, чтобы белочка скакала, чтобы радуга сверкала!</vt:lpstr>
      <vt:lpstr>Презентация PowerPoint</vt:lpstr>
      <vt:lpstr>Презентация PowerPoint</vt:lpstr>
      <vt:lpstr>Презентация PowerPoint</vt:lpstr>
      <vt:lpstr>        В гармонии, в дружбе                                                             с природой будем жить.                                                            Давайте же будем                                                             Природу любить!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дом- земля</dc:title>
  <dc:creator>крепыш</dc:creator>
  <cp:lastModifiedBy>марина</cp:lastModifiedBy>
  <cp:revision>24</cp:revision>
  <dcterms:created xsi:type="dcterms:W3CDTF">2015-06-08T09:41:02Z</dcterms:created>
  <dcterms:modified xsi:type="dcterms:W3CDTF">2016-02-27T21:09:21Z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TC030007629</vt:lpwstr>
  </property>
</Properties>
</file>