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51" r:id="rId2"/>
    <p:sldId id="353" r:id="rId3"/>
    <p:sldId id="363" r:id="rId4"/>
    <p:sldId id="352" r:id="rId5"/>
    <p:sldId id="354" r:id="rId6"/>
    <p:sldId id="357" r:id="rId7"/>
    <p:sldId id="358" r:id="rId8"/>
    <p:sldId id="364" r:id="rId9"/>
    <p:sldId id="361" r:id="rId10"/>
    <p:sldId id="276" r:id="rId11"/>
    <p:sldId id="338" r:id="rId12"/>
    <p:sldId id="337" r:id="rId13"/>
    <p:sldId id="336" r:id="rId14"/>
    <p:sldId id="335" r:id="rId15"/>
    <p:sldId id="339" r:id="rId16"/>
    <p:sldId id="340" r:id="rId17"/>
    <p:sldId id="341" r:id="rId18"/>
    <p:sldId id="348" r:id="rId19"/>
    <p:sldId id="349" r:id="rId20"/>
    <p:sldId id="35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>
        <p:scale>
          <a:sx n="93" d="100"/>
          <a:sy n="93" d="100"/>
        </p:scale>
        <p:origin x="-72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09F1D-1DAC-46BF-8529-50E8CF09E7B6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D876F-9F51-45C8-9B0C-24CEC2598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4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876F-9F51-45C8-9B0C-24CEC2598AF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5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6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C2B73-7A55-4283-9CB5-CEC386E8573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0"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7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detskiy-sad/raznoe/proekt-po-blagoustroystvu-uchastka-detskogo-sada-skazochnyy-ostrovo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39.jpeg"/><Relationship Id="rId4" Type="http://schemas.openxmlformats.org/officeDocument/2006/relationships/hyperlink" Target="http://www.maam.ru/detskijsad/proekt-po-blagoustroistvu-teritori-detskogo-sad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detskiy-sad/raznoe/proekt-po-blagoustroystvu-uchastka-detskogo-sada-skazochnyy-ostrovo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aam.ru/detskijsad/proekt-po-blagoustroistvu-teritori-detskogo-sada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8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077472" cy="1143000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«Крепыш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5" y="1928802"/>
            <a:ext cx="69847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Педагогический проект на тему: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« Детская игровая площадка «Городок».</a:t>
            </a:r>
          </a:p>
          <a:p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 descr="http://kazki.by/wp-content/uploads/2013/04/%D1%85%D0%BB%D1%83%D1%81%D1%8B-700x5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2857496"/>
            <a:ext cx="4429156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XP\Мои документы\Детский сад\группа ,,Ладушки,,\014 пустой шаблон горизонталь 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000108"/>
            <a:ext cx="5929354" cy="756083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«Посмотрели на пустырь и решили как один, все мы дружно соберемся и площадкой мы займемся!»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4046004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8" name="Рисунок 7" descr="Vlinder15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15074" y="980728"/>
            <a:ext cx="2000264" cy="2233958"/>
          </a:xfrm>
          <a:prstGeom prst="rect">
            <a:avLst/>
          </a:prstGeom>
        </p:spPr>
      </p:pic>
      <p:pic>
        <p:nvPicPr>
          <p:cNvPr id="4" name="Picture 2" descr="C:\Users\Садик\Desktop\Новая папка\ifVqIMWDr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1928802"/>
            <a:ext cx="381642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Садик\Desktop\Новая папка\zguBJi6D-3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14686"/>
            <a:ext cx="3494283" cy="268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XP\Мои документы\Детский сад\группа ,,Ладушки,,\014 пустой шаблон горизонталь 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637" y="674694"/>
            <a:ext cx="6624736" cy="702079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«1,2,3,4,5- будем тяжести таскать, чтобы наши малыши веселились от души!»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4046004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Садик\Desktop\отчет\IMG_90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071678"/>
            <a:ext cx="3857652" cy="4192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Садик\Desktop\отчет\IMG_90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700808"/>
            <a:ext cx="3786214" cy="3299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637" y="571480"/>
            <a:ext cx="6624736" cy="500067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«Папы наши мастера, качельку делали с утра. 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сварили, прикрутили и качаться нас пустили!»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XP\Мои документы\Детский сад\группа ,,Ладушки,,\014 пустой шаблон горизонталь 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24544" y="-315416"/>
            <a:ext cx="961256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693196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2571744"/>
            <a:ext cx="228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Vlinder3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7277" flipH="1" flipV="1">
            <a:off x="4557896" y="7484498"/>
            <a:ext cx="4091514" cy="651013"/>
          </a:xfrm>
          <a:prstGeom prst="rect">
            <a:avLst/>
          </a:prstGeom>
        </p:spPr>
      </p:pic>
      <p:pic>
        <p:nvPicPr>
          <p:cNvPr id="3074" name="Picture 2" descr="C:\Users\Садик\Desktop\отчет\IMG_90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-11620672"/>
            <a:ext cx="5885999" cy="3924000"/>
          </a:xfrm>
          <a:prstGeom prst="rect">
            <a:avLst/>
          </a:prstGeom>
          <a:noFill/>
        </p:spPr>
      </p:pic>
      <p:pic>
        <p:nvPicPr>
          <p:cNvPr id="3075" name="Picture 3" descr="C:\Users\Садик\Desktop\отчет\IMG_90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77034" cy="344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Садик\Desktop\отчет\IMG_90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00108"/>
            <a:ext cx="367240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043608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«Папы наши -мастера качельку делали с утра. Все сварили, прикрутили и качаться нас пустили!»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XP\Мои документы\Детский сад\группа ,,Ладушки,,\014 пустой шаблон горизонталь 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1537" cy="7307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637" y="571480"/>
            <a:ext cx="6624736" cy="535263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 открытие площадки все в гости к нам пришли и Яга с Ириской нам радость принесли!»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4046004"/>
          </a:xfrm>
        </p:spPr>
        <p:txBody>
          <a:bodyPr>
            <a:noAutofit/>
          </a:bodyPr>
          <a:lstStyle/>
          <a:p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1" y="2857496"/>
            <a:ext cx="268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4379979" y="2780928"/>
            <a:ext cx="2880320" cy="64807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0_b2f9d_c7934401_XL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031" y="4857760"/>
            <a:ext cx="2109647" cy="1400460"/>
          </a:xfrm>
          <a:prstGeom prst="rect">
            <a:avLst/>
          </a:prstGeom>
        </p:spPr>
      </p:pic>
      <p:pic>
        <p:nvPicPr>
          <p:cNvPr id="16" name="Рисунок 15" descr="0_97ace_726d2329_S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35696" y="3332990"/>
            <a:ext cx="1074415" cy="1790692"/>
          </a:xfrm>
          <a:prstGeom prst="rect">
            <a:avLst/>
          </a:prstGeom>
        </p:spPr>
      </p:pic>
      <p:pic>
        <p:nvPicPr>
          <p:cNvPr id="17" name="Рисунок 16" descr="Vlinder3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7277" flipH="1" flipV="1">
            <a:off x="-1452159" y="4565449"/>
            <a:ext cx="737171" cy="929374"/>
          </a:xfrm>
          <a:prstGeom prst="rect">
            <a:avLst/>
          </a:prstGeom>
        </p:spPr>
      </p:pic>
      <p:pic>
        <p:nvPicPr>
          <p:cNvPr id="4098" name="Picture 2" descr="C:\Users\Садик\Desktop\отчет\IMG_928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690520"/>
            <a:ext cx="3958730" cy="371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Садик\Desktop\отчет\IMG_931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000239"/>
            <a:ext cx="3819274" cy="335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XP\Мои документы\Детский сад\группа ,,Ладушки,,\014 пустой шаблон горизонталь 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74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637" y="674696"/>
            <a:ext cx="4272475" cy="432047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«Даже «СКАТ»мы пригласили. Они  сюжет нам посвятили»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4046004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 descr="68655385_0_4c366_f61ad8e1_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35696" y="4653136"/>
            <a:ext cx="864096" cy="1662435"/>
          </a:xfrm>
          <a:prstGeom prst="rect">
            <a:avLst/>
          </a:prstGeom>
        </p:spPr>
      </p:pic>
      <p:pic>
        <p:nvPicPr>
          <p:cNvPr id="4" name="Picture 2" descr="C:\Users\Садик\Desktop\отчет\IMG_93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500306"/>
            <a:ext cx="4071966" cy="328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Садик\Desktop\отчет\IMG_92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714488"/>
            <a:ext cx="378621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14 пустой шаблон горизонталь 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661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637" y="674696"/>
            <a:ext cx="6624736" cy="432047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 качелях целый день, веселиться нам не лень! Вот так папы постарались на качелях покачались!»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4046004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 descr="animashki-nedvijimost-20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1" y="3717032"/>
            <a:ext cx="2143139" cy="2160240"/>
          </a:xfrm>
          <a:prstGeom prst="rect">
            <a:avLst/>
          </a:prstGeom>
        </p:spPr>
      </p:pic>
      <p:pic>
        <p:nvPicPr>
          <p:cNvPr id="6146" name="Picture 2" descr="C:\Users\Садик\Desktop\отчет\IMG_92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604867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14 пустой шаблон горизонталь 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661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637" y="674696"/>
            <a:ext cx="6624736" cy="432047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 детской площадке так интересно!  Наверное, это уже всем известно! Спасибо, всем тем, кто в нас верит и любит. И радость приносит всем маленьким людям!»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4046004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3" descr="C:\Users\Садик\Desktop\отчет\IMG_93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48072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14 пустой шаблон горизонталь 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016732"/>
            <a:ext cx="4488436" cy="97210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«Домик красочный у нас получился  просто класс, вы ребята не спешите, все к нам в гости заходите!»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61230"/>
            <a:ext cx="7008779" cy="4046004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 descr="Vlinder3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377277">
            <a:off x="376270" y="2804581"/>
            <a:ext cx="2418194" cy="2420568"/>
          </a:xfrm>
          <a:prstGeom prst="rect">
            <a:avLst/>
          </a:prstGeom>
        </p:spPr>
      </p:pic>
      <p:pic>
        <p:nvPicPr>
          <p:cNvPr id="9218" name="Picture 2" descr="C:\Users\Садик\Desktop\отчет\IMG_93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56184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014 пустой шаблон горизонталь 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661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674694"/>
            <a:ext cx="5664629" cy="81009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мечта осуществилась и площадка появилась!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4046004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4075" y="1357298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4860033" y="1268760"/>
            <a:ext cx="3264363" cy="81009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0374756">
            <a:off x="2192699" y="3195347"/>
            <a:ext cx="2240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 rot="20373277" flipH="1">
            <a:off x="1915588" y="2756239"/>
            <a:ext cx="2730773" cy="122024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Vlinder3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81296">
            <a:off x="1290454" y="2568963"/>
            <a:ext cx="1949891" cy="2243104"/>
          </a:xfrm>
          <a:prstGeom prst="rect">
            <a:avLst/>
          </a:prstGeom>
        </p:spPr>
      </p:pic>
      <p:pic>
        <p:nvPicPr>
          <p:cNvPr id="8194" name="Picture 2" descr="C:\Users\Садик\Desktop\отчет\IMG_93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340768"/>
            <a:ext cx="3835078" cy="458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4 пустой шаблон горизонталь 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5572164" cy="150737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6400800" cy="1183686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hlinkClick r:id="rId3"/>
              </a:rPr>
              <a:t/>
            </a:r>
            <a:br>
              <a:rPr lang="ru-RU" b="1" u="sng" dirty="0" smtClean="0">
                <a:hlinkClick r:id="rId3"/>
              </a:rPr>
            </a:br>
            <a:r>
              <a:rPr lang="ru-RU" dirty="0" smtClean="0"/>
              <a:t> </a:t>
            </a:r>
            <a:endParaRPr lang="ru-RU" sz="55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28498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4"/>
              </a:rPr>
              <a:t/>
            </a:r>
            <a:br>
              <a:rPr lang="ru-RU" b="1" u="sng" dirty="0" smtClean="0">
                <a:hlinkClick r:id="rId4"/>
              </a:rPr>
            </a:br>
            <a:endParaRPr lang="ru-RU" dirty="0" smtClean="0"/>
          </a:p>
        </p:txBody>
      </p:sp>
      <p:pic>
        <p:nvPicPr>
          <p:cNvPr id="7" name="Picture 2" descr="http://www.alegri.ru/images/photos/medium/article147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43636" y="1214422"/>
            <a:ext cx="228601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Vlinder3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713626">
            <a:off x="620677" y="2650001"/>
            <a:ext cx="2365737" cy="2110421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692696"/>
            <a:ext cx="4896544" cy="1143000"/>
          </a:xfrm>
        </p:spPr>
        <p:txBody>
          <a:bodyPr>
            <a:normAutofit/>
          </a:bodyPr>
          <a:lstStyle/>
          <a:p>
            <a:endParaRPr lang="ru-RU" sz="1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42088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132856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88708"/>
              </p:ext>
            </p:extLst>
          </p:nvPr>
        </p:nvGraphicFramePr>
        <p:xfrm>
          <a:off x="7812360" y="5930672"/>
          <a:ext cx="288032" cy="396240"/>
        </p:xfrm>
        <a:graphic>
          <a:graphicData uri="http://schemas.openxmlformats.org/drawingml/2006/table">
            <a:tbl>
              <a:tblPr/>
              <a:tblGrid>
                <a:gridCol w="288032"/>
              </a:tblGrid>
              <a:tr h="287720">
                <a:tc>
                  <a:txBody>
                    <a:bodyPr/>
                    <a:lstStyle/>
                    <a:p>
                      <a:endParaRPr lang="ru-RU" sz="2000" b="1" i="1" dirty="0" smtClean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-5005064" y="1124744"/>
          <a:ext cx="2304256" cy="365760"/>
        </p:xfrm>
        <a:graphic>
          <a:graphicData uri="http://schemas.openxmlformats.org/drawingml/2006/table">
            <a:tbl>
              <a:tblPr/>
              <a:tblGrid>
                <a:gridCol w="2304256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1D7122"/>
                        </a:solidFill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2" descr="http://www.dou1781.ru/wp-content/uploads/clip_image0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193323" cy="2267744"/>
          </a:xfrm>
          <a:prstGeom prst="rect">
            <a:avLst/>
          </a:prstGeom>
          <a:noFill/>
        </p:spPr>
      </p:pic>
      <p:pic>
        <p:nvPicPr>
          <p:cNvPr id="11" name="Рисунок 10" descr="1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88640"/>
            <a:ext cx="2533650" cy="2609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4" y="1266725"/>
            <a:ext cx="58547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Цель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Создание игровой детской площадки «Городок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в одном  из  дворов микрорайона «второго поселка»  по улице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Корто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целью организации досуга детей дошкольного, младшего школьного возраста, развития и совершенствования физических качеств детей, привитие интереса к здоровому образу жизни и спорту.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понять, что физическое развитие детей дошкольного возраста является залогом становления успешной личности будущего спортсмена.</a:t>
            </a: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869560" cy="2736304"/>
          </a:xfrm>
        </p:spPr>
        <p:txBody>
          <a:bodyPr>
            <a:normAutofit fontScale="90000"/>
          </a:bodyPr>
          <a:lstStyle/>
          <a:p>
            <a:pPr>
              <a:tabLst>
                <a:tab pos="3133725" algn="l"/>
              </a:tabLs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c10df1644ad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509120"/>
            <a:ext cx="1838325" cy="1695450"/>
          </a:xfrm>
          <a:prstGeom prst="rect">
            <a:avLst/>
          </a:prstGeom>
        </p:spPr>
      </p:pic>
      <p:pic>
        <p:nvPicPr>
          <p:cNvPr id="9" name="Рисунок 8" descr="Vlinder2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67944" y="5085184"/>
            <a:ext cx="952500" cy="9525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4 пустой шаблон горизонталь 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6400800" cy="1183686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hlinkClick r:id="rId3"/>
              </a:rPr>
              <a:t/>
            </a:r>
            <a:br>
              <a:rPr lang="ru-RU" b="1" u="sng" dirty="0" smtClean="0">
                <a:hlinkClick r:id="rId3"/>
              </a:rPr>
            </a:br>
            <a:r>
              <a:rPr lang="ru-RU" dirty="0" smtClean="0"/>
              <a:t> </a:t>
            </a:r>
            <a:endParaRPr lang="ru-RU" sz="55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28498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4"/>
              </a:rPr>
              <a:t/>
            </a:r>
            <a:br>
              <a:rPr lang="ru-RU" b="1" u="sng" dirty="0" smtClean="0">
                <a:hlinkClick r:id="rId4"/>
              </a:rPr>
            </a:b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052736"/>
            <a:ext cx="67687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заключается в том, что в результате создания детской игровой площадки в данном микрорайоне      будет решен ряд важнейших задач: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​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досуга детей дошкольного и младшего школьного возраста;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​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пропаганда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здорового образа жизни;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Необходимо отметить важную роль детской игровой площадки для родителей, площадка будет работать с круглогодичным использованием. Лето – это игровая площадка с песочницей, качелями двух типов,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рукоходом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мини- баскетбольной площадкой и снарядами для развития общей моторики детей , а зимой – ледяная горка и снежные фигуры. Детская игровая площадка будет расположена на открытой местности, напротив многоквартирного дома, что позволит взрослым наблюдать за детьми. Площадка позволит занять детей и оградить от опасных необдуманных поступков и ситуаций, угрожающих их здоровью.</a:t>
            </a:r>
          </a:p>
        </p:txBody>
      </p:sp>
    </p:spTree>
    <p:extLst>
      <p:ext uri="{BB962C8B-B14F-4D97-AF65-F5344CB8AC3E}">
        <p14:creationId xmlns:p14="http://schemas.microsoft.com/office/powerpoint/2010/main" val="86445881"/>
      </p:ext>
    </p:extLst>
  </p:cSld>
  <p:clrMapOvr>
    <a:masterClrMapping/>
  </p:clrMapOvr>
  <p:transition spd="slow" advClick="0" advTm="13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6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643182"/>
            <a:ext cx="6389332" cy="86409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 :</a:t>
            </a:r>
            <a:r>
              <a:rPr lang="ru-RU" sz="27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200" b="1" dirty="0" smtClean="0"/>
              <a:t>Развитие и совершенствование физических и духовных качеств личности ребенка; </a:t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2.</a:t>
            </a:r>
            <a:r>
              <a:rPr lang="ru-RU" sz="2200" b="1" dirty="0"/>
              <a:t>П</a:t>
            </a:r>
            <a:r>
              <a:rPr lang="ru-RU" sz="2200" b="1" dirty="0" smtClean="0"/>
              <a:t>ропаганда здорового образа жизни;</a:t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​ </a:t>
            </a:r>
            <a:r>
              <a:rPr lang="ru-RU" sz="2200" b="1" dirty="0" smtClean="0">
                <a:solidFill>
                  <a:srgbClr val="FF0000"/>
                </a:solidFill>
                <a:sym typeface="Symbol"/>
              </a:rPr>
              <a:t>3.</a:t>
            </a:r>
            <a:r>
              <a:rPr lang="ru-RU" sz="2200" b="1" dirty="0" smtClean="0">
                <a:sym typeface="Symbol"/>
              </a:rPr>
              <a:t>Ф</a:t>
            </a:r>
            <a:r>
              <a:rPr lang="ru-RU" sz="2200" b="1" dirty="0" smtClean="0"/>
              <a:t>ормирование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/>
              <a:t>чувства коллективизма, совместной игровой деятельности;</a:t>
            </a:r>
            <a:br>
              <a:rPr lang="ru-RU" sz="2200" b="1" dirty="0" smtClean="0"/>
            </a:br>
            <a:r>
              <a:rPr lang="ru-RU" sz="2200" b="1" dirty="0" smtClean="0"/>
              <a:t>​ </a:t>
            </a:r>
            <a:r>
              <a:rPr lang="ru-RU" sz="2200" b="1" dirty="0" smtClean="0">
                <a:solidFill>
                  <a:srgbClr val="FF0000"/>
                </a:solidFill>
                <a:sym typeface="Symbol"/>
              </a:rPr>
              <a:t>4.</a:t>
            </a:r>
            <a:r>
              <a:rPr lang="ru-RU" sz="2200" b="1" dirty="0"/>
              <a:t> Способствовать созданию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положительно </a:t>
            </a:r>
            <a:r>
              <a:rPr lang="ru-RU" sz="2200" b="1" dirty="0"/>
              <a:t>– эмоционального настроя во время прогулок на детской </a:t>
            </a:r>
            <a:r>
              <a:rPr lang="ru-RU" sz="2200" b="1" dirty="0" smtClean="0"/>
              <a:t>площадке, организуя  различные  конкурсы, забавы и подвижные игры.</a:t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5. </a:t>
            </a:r>
            <a:r>
              <a:rPr lang="ru-RU" sz="2200" b="1" dirty="0" smtClean="0"/>
              <a:t>Способствовать </a:t>
            </a:r>
            <a:r>
              <a:rPr lang="ru-RU" sz="2200" b="1" dirty="0"/>
              <a:t>сплоченности родительского коллектива, содействовать укреплению связей семьи и ДОУ.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869560" cy="2736304"/>
          </a:xfrm>
        </p:spPr>
        <p:txBody>
          <a:bodyPr>
            <a:normAutofit fontScale="90000"/>
          </a:bodyPr>
          <a:lstStyle/>
          <a:p>
            <a:pPr>
              <a:tabLst>
                <a:tab pos="3133725" algn="l"/>
              </a:tabLs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1142984"/>
            <a:ext cx="63847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Организаторы проекта: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Белодед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Александровна – воспитатель ДОУ </a:t>
            </a: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 «Крепыш»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стаж работы- 23 года,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Шихова Надежда Юрьевна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– воспитатель ДОУ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«Крепыш»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стаж работы- 4 года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Родители, дети и жители микрорайона 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 :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Май- июль 2015 года</a:t>
            </a:r>
          </a:p>
        </p:txBody>
      </p:sp>
      <p:pic>
        <p:nvPicPr>
          <p:cNvPr id="6" name="Рисунок 5" descr="cveta-117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4797152"/>
            <a:ext cx="1619250" cy="1238250"/>
          </a:xfrm>
          <a:prstGeom prst="rect">
            <a:avLst/>
          </a:prstGeom>
        </p:spPr>
      </p:pic>
      <p:pic>
        <p:nvPicPr>
          <p:cNvPr id="7" name="Рисунок 6" descr="a813ad5d18259ea508998ba773195e26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-3492896" y="-4366931"/>
            <a:ext cx="4392488" cy="3763484"/>
          </a:xfrm>
          <a:prstGeom prst="rect">
            <a:avLst/>
          </a:prstGeom>
        </p:spPr>
      </p:pic>
      <p:pic>
        <p:nvPicPr>
          <p:cNvPr id="8" name="Рисунок 7" descr="Vlinder3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7277">
            <a:off x="-61136" y="3551501"/>
            <a:ext cx="985750" cy="1352183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869560" cy="2736304"/>
          </a:xfrm>
        </p:spPr>
        <p:txBody>
          <a:bodyPr>
            <a:normAutofit fontScale="90000"/>
          </a:bodyPr>
          <a:lstStyle/>
          <a:p>
            <a:pPr>
              <a:tabLst>
                <a:tab pos="3133725" algn="l"/>
              </a:tabLs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83671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</a:p>
        </p:txBody>
      </p:sp>
      <p:pic>
        <p:nvPicPr>
          <p:cNvPr id="7" name="Рисунок 6" descr="a813ad5d18259ea508998ba773195e26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763688" y="1772816"/>
            <a:ext cx="5400600" cy="4714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928670"/>
            <a:ext cx="61624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проекта:</a:t>
            </a:r>
          </a:p>
          <a:p>
            <a:endParaRPr lang="ru-RU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доминирующему методу: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творческий, социальный.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характеру контактов: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контакте с семьями воспитанников;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участников: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групповой,  фронтальный;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краткосрочный;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выполнения: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Май – июль 2015года.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a813ad5d18259ea508998ba773195e26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00206" flipH="1" flipV="1">
            <a:off x="1157951" y="1092088"/>
            <a:ext cx="1422082" cy="707468"/>
          </a:xfrm>
          <a:prstGeom prst="rect">
            <a:avLst/>
          </a:prstGeom>
        </p:spPr>
      </p:pic>
      <p:pic>
        <p:nvPicPr>
          <p:cNvPr id="10" name="Рисунок 9" descr="Vlinder3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377277">
            <a:off x="665205" y="2512639"/>
            <a:ext cx="1632152" cy="2110421"/>
          </a:xfrm>
          <a:prstGeom prst="rect">
            <a:avLst/>
          </a:prstGeom>
        </p:spPr>
      </p:pic>
      <p:pic>
        <p:nvPicPr>
          <p:cNvPr id="11" name="Рисунок 10" descr="Vlinder3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0495">
            <a:off x="6926583" y="-391181"/>
            <a:ext cx="2703495" cy="77803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869560" cy="2736304"/>
          </a:xfrm>
        </p:spPr>
        <p:txBody>
          <a:bodyPr>
            <a:normAutofit fontScale="90000"/>
          </a:bodyPr>
          <a:lstStyle/>
          <a:p>
            <a:pPr>
              <a:tabLst>
                <a:tab pos="3133725" algn="l"/>
              </a:tabLs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83671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</a:p>
        </p:txBody>
      </p:sp>
      <p:pic>
        <p:nvPicPr>
          <p:cNvPr id="7" name="Рисунок 6" descr="a813ad5d18259ea508998ba773195e26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14480" y="1000108"/>
            <a:ext cx="6523088" cy="5130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7" y="857232"/>
            <a:ext cx="58326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endParaRPr lang="ru-RU" sz="2400" b="1" i="1" dirty="0" smtClean="0"/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</a:t>
            </a:r>
            <a:r>
              <a:rPr lang="ru-RU" sz="2400" b="1" i="1" dirty="0"/>
              <a:t>. Замечательная детская площадка.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2. </a:t>
            </a:r>
            <a:r>
              <a:rPr lang="ru-RU" sz="2400" b="1" i="1" dirty="0"/>
              <a:t>Сплочение детей, родителей и </a:t>
            </a:r>
            <a:r>
              <a:rPr lang="ru-RU" sz="2400" b="1" i="1" dirty="0" smtClean="0"/>
              <a:t>   </a:t>
            </a:r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   педагогов 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3</a:t>
            </a:r>
            <a:r>
              <a:rPr lang="ru-RU" sz="2400" b="1" i="1" dirty="0">
                <a:solidFill>
                  <a:srgbClr val="FF0000"/>
                </a:solidFill>
              </a:rPr>
              <a:t>. </a:t>
            </a:r>
            <a:r>
              <a:rPr lang="ru-RU" sz="2400" b="1" i="1" dirty="0"/>
              <a:t>Проект даст возможность </a:t>
            </a:r>
            <a:r>
              <a:rPr lang="ru-RU" sz="2400" b="1" i="1" dirty="0" smtClean="0"/>
              <a:t> </a:t>
            </a:r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  реализовать </a:t>
            </a:r>
            <a:r>
              <a:rPr lang="ru-RU" sz="2400" b="1" i="1" dirty="0"/>
              <a:t>творческие </a:t>
            </a:r>
            <a:endParaRPr lang="ru-RU" sz="2400" b="1" i="1" dirty="0" smtClean="0"/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  возможности </a:t>
            </a:r>
            <a:r>
              <a:rPr lang="ru-RU" sz="2400" b="1" i="1" dirty="0"/>
              <a:t>родителей, а детям </a:t>
            </a:r>
            <a:r>
              <a:rPr lang="ru-RU" sz="2400" b="1" i="1" dirty="0" smtClean="0"/>
              <a:t>  </a:t>
            </a:r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  повод </a:t>
            </a:r>
            <a:r>
              <a:rPr lang="ru-RU" sz="2400" b="1" i="1" dirty="0"/>
              <a:t>гордиться своими родителями.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/>
              <a:t>Детская площадка «Городок»</a:t>
            </a:r>
            <a:endParaRPr lang="ru-RU" sz="2400" b="1" i="1" dirty="0"/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Vlinder3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377277">
            <a:off x="-335465" y="3148792"/>
            <a:ext cx="1576430" cy="2110421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8652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71480"/>
            <a:ext cx="5470328" cy="300039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этап: Подготовительный (мотивационный)</a:t>
            </a:r>
            <a:b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по реализации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/>
              <a:t> *Проведение заседания участников инициативной группы, на котором принимается план работы над проектом по созданию игровой детской площадки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этап:  Основной (моделирование и реализация)</a:t>
            </a:r>
            <a:b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*Строительство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площадки:</a:t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800" b="1" i="1" dirty="0" smtClean="0"/>
              <a:t>Формирование групп по строительству основных конструкций </a:t>
            </a:r>
            <a:r>
              <a:rPr lang="ru-RU" sz="1800" b="1" i="1" dirty="0" smtClean="0">
                <a:solidFill>
                  <a:srgbClr val="FF0000"/>
                </a:solidFill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</a:rPr>
            </a:br>
            <a:r>
              <a:rPr lang="ru-RU" sz="1800" b="1" i="1" dirty="0" smtClean="0"/>
              <a:t>​ *Закупка строительных материалов.</a:t>
            </a:r>
            <a:br>
              <a:rPr lang="ru-RU" sz="1800" b="1" i="1" dirty="0" smtClean="0"/>
            </a:br>
            <a:r>
              <a:rPr lang="ru-RU" sz="1800" b="1" i="1" dirty="0" smtClean="0"/>
              <a:t>*</a:t>
            </a:r>
            <a:r>
              <a:rPr lang="ru-RU" sz="1800" b="1" dirty="0" smtClean="0"/>
              <a:t>Подготовка территории: очистка территории, вывоз мусора, выравнивание земельного покрова.</a:t>
            </a:r>
            <a:br>
              <a:rPr lang="ru-RU" sz="1800" b="1" dirty="0" smtClean="0"/>
            </a:br>
            <a:r>
              <a:rPr lang="ru-RU" sz="1800" b="1" dirty="0" smtClean="0"/>
              <a:t>*Проектирование и перепланировка участков, изготовление покраска  построек.</a:t>
            </a:r>
            <a:br>
              <a:rPr lang="ru-RU" sz="1800" b="1" dirty="0" smtClean="0"/>
            </a:br>
            <a:r>
              <a:rPr lang="ru-RU" sz="1800" b="1" dirty="0" smtClean="0"/>
              <a:t>*Постройка малых скульптурных форм: домики, песочницы, машина, мотоцикл.</a:t>
            </a:r>
            <a:br>
              <a:rPr lang="ru-RU" sz="1800" b="1" dirty="0" smtClean="0"/>
            </a:b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этап: Заключительный (рефлексно - экспертный)</a:t>
            </a:r>
            <a:b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*Открытие детской площадки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*Фотоотчет о проделанной работе.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574536">
            <a:off x="1625434" y="3461073"/>
            <a:ext cx="606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20" y="5214950"/>
            <a:ext cx="832227" cy="857256"/>
          </a:xfrm>
          <a:prstGeom prst="rect">
            <a:avLst/>
          </a:prstGeom>
        </p:spPr>
      </p:pic>
      <p:pic>
        <p:nvPicPr>
          <p:cNvPr id="11" name="Рисунок 10" descr="a813ad5d18259ea508998ba773195e26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74713" flipH="1" flipV="1">
            <a:off x="2494181" y="188391"/>
            <a:ext cx="174431" cy="60267"/>
          </a:xfrm>
          <a:prstGeom prst="rect">
            <a:avLst/>
          </a:prstGeom>
        </p:spPr>
      </p:pic>
      <p:pic>
        <p:nvPicPr>
          <p:cNvPr id="12" name="Рисунок 11" descr="4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785794"/>
            <a:ext cx="2286016" cy="22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44021"/>
      </p:ext>
    </p:extLst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869560" cy="2736304"/>
          </a:xfrm>
        </p:spPr>
        <p:txBody>
          <a:bodyPr>
            <a:normAutofit/>
          </a:bodyPr>
          <a:lstStyle/>
          <a:p>
            <a:pPr>
              <a:tabLst>
                <a:tab pos="3133725" algn="l"/>
              </a:tabLs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4440599-71f35ebc62e03aad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1802" y="764704"/>
            <a:ext cx="5286412" cy="2378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74536">
            <a:off x="1433123" y="3121830"/>
            <a:ext cx="4214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площадку!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29322" y="3214686"/>
            <a:ext cx="2533650" cy="2609850"/>
          </a:xfrm>
          <a:prstGeom prst="rect">
            <a:avLst/>
          </a:prstGeom>
        </p:spPr>
      </p:pic>
      <p:pic>
        <p:nvPicPr>
          <p:cNvPr id="11" name="Рисунок 10" descr="a813ad5d18259ea508998ba773195e26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74713" flipH="1" flipV="1">
            <a:off x="3824206" y="-117419"/>
            <a:ext cx="833286" cy="506280"/>
          </a:xfrm>
          <a:prstGeom prst="rect">
            <a:avLst/>
          </a:prstGeom>
        </p:spPr>
      </p:pic>
      <p:pic>
        <p:nvPicPr>
          <p:cNvPr id="12" name="Рисунок 11" descr="4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0"/>
            <a:ext cx="4082994" cy="3356992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</TotalTime>
  <Words>366</Words>
  <Application>Microsoft Office PowerPoint</Application>
  <PresentationFormat>Экран (4:3)</PresentationFormat>
  <Paragraphs>122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казенное дошкольное образовательное учреждение детский сад «Крепыш»</vt:lpstr>
      <vt:lpstr>Презентация PowerPoint</vt:lpstr>
      <vt:lpstr>Презентация PowerPoint</vt:lpstr>
      <vt:lpstr>     Задачи проекта : 1.Развитие и совершенствование физических и духовных качеств личности ребенка;  2.Пропаганда здорового образа жизни; ​ 3.Формирование чувства коллективизма, совместной игровой деятельности; ​ 4. Способствовать созданию  положительно – эмоционального настроя во время прогулок на детской площадке, организуя  различные  конкурсы, забавы и подвижные игры. 5. Способствовать сплоченности родительского коллектива, содействовать укреплению связей семьи и ДОУ.    </vt:lpstr>
      <vt:lpstr>       </vt:lpstr>
      <vt:lpstr>       </vt:lpstr>
      <vt:lpstr>       </vt:lpstr>
      <vt:lpstr>      Этапы реализации проекта:  1 этап: Подготовительный (мотивационный) * Разработка плана по реализации проекта  *Проведение заседания участников инициативной группы, на котором принимается план работы над проектом по созданию игровой детской площадки  2 этап:  Основной (моделирование и реализация) *Строительство детской площадки: *Формирование групп по строительству основных конструкций  ​ *Закупка строительных материалов. *Подготовка территории: очистка территории, вывоз мусора, выравнивание земельного покрова. *Проектирование и перепланировка участков, изготовление покраска  построек. *Постройка малых скульптурных форм: домики, песочницы, машина, мотоцикл. 3 этап: Заключительный (рефлексно - экспертный) *Открытие детской площадки *Фотоотчет о проделанной работе. </vt:lpstr>
      <vt:lpstr>   </vt:lpstr>
      <vt:lpstr>«Посмотрели на пустырь и решили как один, все мы дружно соберемся и площадкой мы займемся!» </vt:lpstr>
      <vt:lpstr>«1,2,3,4,5- будем тяжести таскать, чтобы наши малыши веселились от души!»</vt:lpstr>
      <vt:lpstr>«Папы наши мастера, качельку делали с утра.  Все сварили, прикрутили и качаться нас пустили!»</vt:lpstr>
      <vt:lpstr>   «На открытие площадки все в гости к нам пришли и Яга с Ириской нам радость принесли!»</vt:lpstr>
      <vt:lpstr>                             «Даже «СКАТ»мы пригласили. Они  сюжет нам посвятили»</vt:lpstr>
      <vt:lpstr>«На качелях целый день, веселиться нам не лень! Вот так папы постарались на качелях покачались!»</vt:lpstr>
      <vt:lpstr>  «На детской площадке так интересно!  Наверное, это уже всем известно! Спасибо, всем тем, кто в нас верит и любит. И радость приносит всем маленьким людям!»</vt:lpstr>
      <vt:lpstr>«Домик красочный у нас получился  просто класс, вы ребята не спешите, все к нам в гости заходите!»</vt:lpstr>
      <vt:lpstr>Вот мечта осуществилась и площадка появилась!</vt:lpstr>
      <vt:lpstr>Спасибо  за внимание!</vt:lpstr>
      <vt:lpstr>     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UserXP</dc:creator>
  <cp:lastModifiedBy>марина</cp:lastModifiedBy>
  <cp:revision>247</cp:revision>
  <dcterms:created xsi:type="dcterms:W3CDTF">2014-04-01T14:31:54Z</dcterms:created>
  <dcterms:modified xsi:type="dcterms:W3CDTF">2016-02-27T20:17:46Z</dcterms:modified>
</cp:coreProperties>
</file>