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88" r:id="rId34"/>
    <p:sldId id="290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7" r:id="rId48"/>
    <p:sldId id="305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5" r:id="rId57"/>
    <p:sldId id="316" r:id="rId58"/>
    <p:sldId id="317" r:id="rId59"/>
    <p:sldId id="318" r:id="rId60"/>
    <p:sldId id="319" r:id="rId61"/>
    <p:sldId id="321" r:id="rId62"/>
    <p:sldId id="323" r:id="rId63"/>
    <p:sldId id="322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3824AE-37C2-41EB-996F-8617EBDCAD2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28CE18-4CED-40A1-899A-366272D84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5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.jimdo.com/www63/o/s3dc07e6b4bfa1ace/img/ib7895ee2c3dd7bff/1378728169/std/ima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Развивающая среда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318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МКДОУ-д/с «Крепыш»   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2016г.</a:t>
            </a:r>
            <a:endParaRPr lang="ru-RU" sz="2800" dirty="0"/>
          </a:p>
          <a:p>
            <a:endParaRPr lang="ru-RU" sz="3600" dirty="0"/>
          </a:p>
        </p:txBody>
      </p:sp>
      <p:pic>
        <p:nvPicPr>
          <p:cNvPr id="4" name="cc-m-textwithimage-image-8438736021" descr="http://u.jimdo.com/www63/o/s3dc07e6b4bfa1ace/img/ib7895ee2c3dd7bff/1378728169/std/image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4267200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1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марина\Desktop\Разв.среда ДОУ\Дюймовочки(под.гр.)\IMG_49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836231" cy="5126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3527139"/>
            <a:ext cx="7239000" cy="484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288340"/>
            <a:ext cx="75841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«Многофункциональный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шкаф»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1051515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Разв.среда ДОУ\Дюймовочки(под.гр.)\IMG_4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62" y="1052736"/>
            <a:ext cx="4859767" cy="560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238" y="116632"/>
            <a:ext cx="86340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Опытно-экспериментальная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зона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6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Разв.среда ДОУ\Дюймовочки(под.гр.)\IMG_4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3928">
            <a:off x="1390407" y="1505590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439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отдыха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4499428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\Desktop\Разв.среда ДОУ\Дюймовочки(под.гр.)\IMG_4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755">
            <a:off x="793295" y="122530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260648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233241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Разв.среда ДОУ\Дюймовочки(под.гр.)\IMG_4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285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91075"/>
            <a:ext cx="8234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Местный «секундомер»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8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875" y="184994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марина\Desktop\Разв.среда ДОУ\Дюймовочки(под.гр.)\IMG_4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9004">
            <a:off x="882418" y="1332140"/>
            <a:ext cx="4913996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6319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дежурства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3091323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на\Desktop\Разв.среда ДОУ\Дюймовочки(под.гр.)\IMG_4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632">
            <a:off x="457200" y="2171700"/>
            <a:ext cx="7239000" cy="372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6700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Кукольная комната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690341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\Desktop\Разв.среда ДОУ\Дюймовочки(под.гр.)\IMG_4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9535">
            <a:off x="553372" y="151299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469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Учебная зона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9709997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рина\Desktop\Разв.среда ДОУ\Дюймовочки(под.гр.)\IMG_4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6697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6798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Творческие идеи…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рина\Desktop\Разв.среда ДОУ\Дюймовочки(под.гр.)\IMG_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076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природы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9000673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марина\Desktop\Разв.среда ДОУ\зоны\526_0802\IMG_4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071">
            <a:off x="633913" y="1413537"/>
            <a:ext cx="6462182" cy="484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332656"/>
            <a:ext cx="4195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ПДД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2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арина\Desktop\Разв.среда ДОУ\Дюймовочки(под.гр.)\IMG_4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31">
            <a:off x="520515" y="1683832"/>
            <a:ext cx="7239000" cy="466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332656"/>
            <a:ext cx="4471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Макет «Лес»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5785102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арина\Desktop\Разв.среда ДОУ\Дюймовочки(под.гр.)\IMG_4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32" y="1252915"/>
            <a:ext cx="5362880" cy="525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32656"/>
            <a:ext cx="5828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Спортивная зона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13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арина\Desktop\Разв.среда ДОУ\зоны\526_0802\IMG_4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516788" cy="5475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0418" y="260648"/>
            <a:ext cx="496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«Умный стул»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6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ина\Desktop\Разв.среда ДОУ\зоны\526_0802\IMG_4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239000" cy="3782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«Семейный паровоз»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418473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esktop\Разв.среда ДОУ\зоны\526_0802\IMG_4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74" y="1844824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396" y="0"/>
            <a:ext cx="6873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Почётное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ресло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именинника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48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марина\Desktop\Разв.среда ДОУ\зоны\526_0802\IMG_4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4015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597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«Зона фантазий»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8426256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марина\Desktop\Разв.среда ДОУ\зоны\526_0802\IMG_4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3852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природы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6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марина\Desktop\Разв.среда ДОУ\зоны\526_0802\IMG_4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9981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439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отдыха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6631329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13" y="188499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C:\Users\марина\Desktop\Разв.среда ДОУ\зоны\526_0802\IMG_4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45" y="182408"/>
            <a:ext cx="7018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Макет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«Домик в деревне»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545186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марина\Desktop\Разв.среда ДОУ\зоны\526_0802\IMG_4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7814">
            <a:off x="621092" y="1628018"/>
            <a:ext cx="4618123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4540" y="260648"/>
            <a:ext cx="516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Салон красоты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1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esktop\Разв.среда ДОУ\зоны\526_0802\IMG_5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6312">
            <a:off x="845608" y="1609725"/>
            <a:ext cx="5752140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6335" y="332656"/>
            <a:ext cx="5466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Развивающая зона: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«Безопасность»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5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марина\Desktop\Разв.среда ДОУ\зоны\526_0802\IMG_4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1433">
            <a:off x="757033" y="1454949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991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Театральная студия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6231599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марина\Desktop\Разв.среда ДОУ\зоны\526_0802\IMG_4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5113">
            <a:off x="490835" y="2108266"/>
            <a:ext cx="7239000" cy="39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554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Узоры на окне…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7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марина\Desktop\Разв.среда ДОУ\зоны\526_0802\IMG_4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6496" y="44253"/>
            <a:ext cx="6991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Театральная студия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«Ромашка»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1097973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марина\Desktop\Разв.среда ДОУ\зоны\526_0802\IMG_4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0804">
            <a:off x="935241" y="1514088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570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творчества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22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марина\Desktop\Разв.среда ДОУ\зоны\526_0802\IMG_4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146">
            <a:off x="1567231" y="545348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072976"/>
            <a:ext cx="5700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природы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наблюдения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6727936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C:\Users\марина\Desktop\Разв.среда ДОУ\зоны\526_0802\IMG_5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507">
            <a:off x="805484" y="54401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17232"/>
            <a:ext cx="4131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Библиотека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149423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марина\Desktop\Разв.среда ДОУ\зоны\526_0802\IMG_5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3435">
            <a:off x="586884" y="480939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4298" y="5733256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Макет «Пастбище»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125870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марина\Desktop\Разв.среда ДОУ\зоны\526_0802\IMG_5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4692">
            <a:off x="958906" y="82026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100" y="5593159"/>
            <a:ext cx="759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Мир конструирования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2482877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марина\Desktop\Разв.среда ДОУ\зоны\526_0802\IMG_5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9195">
            <a:off x="1314381" y="56366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517232"/>
            <a:ext cx="2925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Игровая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4219035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марина\Desktop\Разв.среда ДОУ\зоны\526_0802\IMG_5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1565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2325" y="260648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Столовая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98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Разв.среда ДОУ\зоны\526_0802\IMG_5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123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332656"/>
            <a:ext cx="4195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ПДД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740911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марина\Desktop\Разв.среда ДОУ\зоны\526_0802\IMG_5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7466">
            <a:off x="1868610" y="1609725"/>
            <a:ext cx="4416180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1829" y="260648"/>
            <a:ext cx="658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 уединения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9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марина\Desktop\Разв.среда ДОУ\зоны\526_0802\IMG_5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1756">
            <a:off x="584048" y="134094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1129" y="260648"/>
            <a:ext cx="714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Автомобиль «Б-РРР»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марина\Desktop\Разв.среда ДОУ\зоны\526_0802\IMG_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5860">
            <a:off x="457200" y="2005303"/>
            <a:ext cx="7239000" cy="405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44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Макет удачи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287476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марина\Desktop\Разв.среда ДОУ\зоны\526_0802\IMG_5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4537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7156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Выставка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детского творчества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1939692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марина\Desktop\Разв.среда ДОУ\зоны\526_0802\IMG_5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6599">
            <a:off x="624730" y="1321228"/>
            <a:ext cx="5394502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692696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8667657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марина\Desktop\Разв.среда ДОУ\зоны\526_0802\IMG_5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1500">
            <a:off x="1405451" y="529151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45224"/>
            <a:ext cx="2459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Гараж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519056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марина\Desktop\Разв.среда ДОУ\зоны\526_0802\IMG_5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9342">
            <a:off x="1087849" y="588415"/>
            <a:ext cx="4789952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3791" y="5661248"/>
            <a:ext cx="731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Музыкальный уголок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02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марина\Desktop\Разв.среда ДОУ\зоны\526_0802\IMG_5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6692">
            <a:off x="457200" y="1938536"/>
            <a:ext cx="7239000" cy="4189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620688"/>
            <a:ext cx="4645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труда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28015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марина\Desktop\Разв.среда ДОУ\зоны\526_0802\IMG_5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103674"/>
            <a:ext cx="7923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Многофункциональная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зона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1748045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марина\Desktop\Разв.среда ДОУ\зоны\526_0802\IMG_5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3372">
            <a:off x="477062" y="49875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89240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Науки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784482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\Desktop\Разв.среда ДОУ\зоны\526_0802\IMG_5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4822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04664"/>
            <a:ext cx="56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Макет «Дорога»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4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марина\Desktop\Разв.среда ДОУ\зоны\526_0802\IMG_5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171">
            <a:off x="1268819" y="57029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4056" y="566124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Игрушки-самоделки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18910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марина\Desktop\Разв.среда ДОУ\зоны\526_0802\IMG_5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518084"/>
            <a:ext cx="49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Уголок сказок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751552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марина\Desktop\Разв.среда ДОУ\зоны\526_0802\IMG_5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5598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667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Зимнее творчество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8533769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C:\Users\марина\Desktop\Разв.среда ДОУ\зоны\526_0802\IMG_5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9124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9532" y="260648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Магазин…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182430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марина\Desktop\Разв.среда ДОУ\зоны\526_0802\IMG_5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7353">
            <a:off x="558393" y="338470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589240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Строительная зона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81890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марина\Desktop\Разв.среда ДОУ\зоны\526_0802\IMG_5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020" y="20805"/>
            <a:ext cx="6518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уединения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размышлений…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3220975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марина\Desktop\Разв.среда ДОУ\зоны\526_0802\IMG_5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3313">
            <a:off x="391291" y="306399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096549"/>
            <a:ext cx="4600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Зона отдыха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или гостевая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0412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марина\Desktop\Разв.среда ДОУ\зоны\526_0802\IMG_5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6771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Спортивный уголок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755250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C:\Users\марина\Desktop\Разв.среда ДОУ\зоны\526_0802\IMG_5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369">
            <a:off x="879143" y="160845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260648"/>
            <a:ext cx="6991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Театральная студия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40328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C:\Users\марина\Desktop\Разв.среда ДОУ\зоны\526_0802\IMG_5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6231">
            <a:off x="897142" y="1561877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40806"/>
            <a:ext cx="665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«Очумелые ручки»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1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Разв.среда ДОУ\Дюймовочки(под.гр.)\IMG_4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303">
            <a:off x="1270465" y="728416"/>
            <a:ext cx="5972863" cy="5613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1677" y="476672"/>
            <a:ext cx="4272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Уголок ОБЖ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8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марина\Desktop\Разв.среда ДОУ\зоны\526_0802\IMG_5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2768">
            <a:off x="503432" y="544016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4869160"/>
            <a:ext cx="6045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Художественное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оформление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7935735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692696"/>
            <a:ext cx="7488832" cy="554461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Веселый детский сад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« Крепыш»</a:t>
            </a:r>
            <a:endParaRPr lang="ru-RU" sz="3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Встречает дошколят и стать твоим товарищем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Он будет очень рад.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Огромное количество мальчишек и девчат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Приходят ежедневно в наш славный детский сад.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48463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А наши воспитатели им создают уют,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Читают сказки маленьким и песенки поют.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Заботливы, как мамы, приветливы, добры,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Они тебя научат всем правилам игры</a:t>
            </a:r>
            <a:r>
              <a:rPr lang="ru-RU" sz="24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7239000" cy="48463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800" b="1" i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Добро пожаловать!!!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3600" b="1" i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Наш адрес: </a:t>
            </a:r>
            <a:r>
              <a:rPr lang="ru-RU" sz="3600" b="1" i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г. Слободской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ул</a:t>
            </a: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.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Корто</a:t>
            </a:r>
            <a:r>
              <a:rPr lang="ru-RU" sz="3600" b="1" i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, </a:t>
            </a:r>
            <a:r>
              <a:rPr lang="ru-RU" sz="3600" b="1" i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13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60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Разв.среда ДОУ\Дюймовочки(под.гр.)\IMG_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7060">
            <a:off x="1327183" y="528123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805264"/>
            <a:ext cx="647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творчества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1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Разв.среда ДОУ\Дюймовочки(под.гр.)\IMG_4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7582">
            <a:off x="1394963" y="1462874"/>
            <a:ext cx="4841323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04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настольных игр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2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Разв.среда ДОУ\Дюймовочки(под.гр.)\IMG_4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628">
            <a:off x="845608" y="1609725"/>
            <a:ext cx="6462184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47" y="260648"/>
            <a:ext cx="856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конструирования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244</Words>
  <Application>Microsoft Office PowerPoint</Application>
  <PresentationFormat>Экран (4:3)</PresentationFormat>
  <Paragraphs>92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Изящная</vt:lpstr>
      <vt:lpstr>Развивающая среда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</dc:title>
  <dc:creator>марина</dc:creator>
  <cp:lastModifiedBy>марина</cp:lastModifiedBy>
  <cp:revision>44</cp:revision>
  <dcterms:created xsi:type="dcterms:W3CDTF">2016-02-22T21:09:56Z</dcterms:created>
  <dcterms:modified xsi:type="dcterms:W3CDTF">2016-02-27T20:01:18Z</dcterms:modified>
</cp:coreProperties>
</file>